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sldIdLst>
    <p:sldId id="256"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19" r:id="rId27"/>
    <p:sldId id="525" r:id="rId28"/>
    <p:sldId id="526" r:id="rId29"/>
    <p:sldId id="520" r:id="rId30"/>
    <p:sldId id="521" r:id="rId31"/>
    <p:sldId id="522" r:id="rId32"/>
    <p:sldId id="523" r:id="rId33"/>
    <p:sldId id="524" r:id="rId34"/>
    <p:sldId id="528" r:id="rId35"/>
    <p:sldId id="499"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a:t>
            </a:r>
            <a:r>
              <a:rPr lang="en-US"/>
              <a:t>SQL database. </a:t>
            </a:r>
            <a:endParaRPr lang="en-US" dirty="0"/>
          </a:p>
        </p:txBody>
      </p:sp>
    </p:spTree>
    <p:extLst>
      <p:ext uri="{BB962C8B-B14F-4D97-AF65-F5344CB8AC3E}">
        <p14:creationId xmlns:p14="http://schemas.microsoft.com/office/powerpoint/2010/main" val="232041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38684</TotalTime>
  <Words>2285</Words>
  <Application>Microsoft Macintosh PowerPoint</Application>
  <PresentationFormat>On-screen Show (4:3)</PresentationFormat>
  <Paragraphs>148</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Noto Symbol</vt:lpstr>
      <vt:lpstr>Default Theme</vt:lpstr>
      <vt:lpstr>AWS Systems Operations 21 May 2019 Fernando Pombeiro</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239</cp:revision>
  <dcterms:modified xsi:type="dcterms:W3CDTF">2019-04-26T20:39:10Z</dcterms:modified>
</cp:coreProperties>
</file>